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Polar Field Plots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643170"/>
              </p:ext>
            </p:extLst>
          </p:nvPr>
        </p:nvGraphicFramePr>
        <p:xfrm>
          <a:off x="1471677" y="990600"/>
          <a:ext cx="6200646" cy="4447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icture" r:id="rId3" imgW="2781300" imgH="1993900" progId="Word.Picture.8">
                  <p:embed/>
                </p:oleObj>
              </mc:Choice>
              <mc:Fallback>
                <p:oleObj name="Picture" r:id="rId3" imgW="2781300" imgH="19939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77" y="990600"/>
                        <a:ext cx="6200646" cy="4447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Polar Field Plots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53" y="1066800"/>
            <a:ext cx="684989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0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Word Picture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7</cp:revision>
  <dcterms:created xsi:type="dcterms:W3CDTF">2014-08-27T14:24:37Z</dcterms:created>
  <dcterms:modified xsi:type="dcterms:W3CDTF">2014-10-24T02:13:25Z</dcterms:modified>
</cp:coreProperties>
</file>